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82365-B984-4429-B3B9-03B0129EA83A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F8231-BBD3-4FD1-8C95-0950F8C450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33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90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2D81-5BD8-4077-876C-5B3C10A9AB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484A9E-9B51-44CE-91E0-54D04323D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B02F6-CE77-4FCE-ADE5-468D608C9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ADD8D-E542-40DF-BCFE-5A6D95FB7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A6994-380C-455C-AAEF-A3C318EFA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07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CEC86-41C9-4278-B723-EA07CF99A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1F43B3-C68F-42E1-B477-E52D733E7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0940A-F42F-4C0D-B612-295C5EFD6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6CD96-23A4-4EBF-81CB-8973C7CAD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20A75-BFB9-44C0-B9F8-C660388F0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00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5416A-7EEA-465D-B7AA-2D1F54AFBF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5FA30-B5BC-4202-B49E-9F240C3FF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8BB61-6CCB-4E5A-A944-A41A0DD5A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0B4032-262B-4872-AB6F-D91CF8E6D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961E-ED58-46F0-9063-E3F078748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8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E94A9-DDFA-4BEC-85B6-867CD9494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CC7AA8-129A-4F9F-AEF3-1604BE59A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B6C5E-ADBC-47DA-965E-E868E81C9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DF547-BD34-4E83-B12B-C8834EC0B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AD03F-D3E6-4D73-BFE7-7744D4761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783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33964-6BDD-4C79-A2B3-14FC6B2A6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F6D351-FD27-4ED3-B626-5DC2B4C05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CAB27D-77F3-488D-B077-EF612E081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B7266-42AE-49D7-A0F2-175ACADF7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A2435-9D1C-4C02-9E71-CFDAE165E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47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606DB-D671-4CA6-96D8-0EEDD1D89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ECD04D-BE91-48EB-ACBC-DE41538C1E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86A7FC-9BA1-495B-913F-1B699559B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B391CE-7803-4FF4-940A-90A40736D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09F93-1DAA-4CEA-82F8-602097544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BFC68-FB7E-48C2-A359-51252D9A0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965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05FE6-2D62-4BEB-A687-33A9BA11D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716E6-5A23-4A26-824D-C0D366BA84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CAFF2D-6A32-4A59-AD21-BCC6D785DE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3AC2B6-4646-442C-9F70-3F16EC0AB4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DCA6D2-40B1-4208-A0C9-7B625B7FB2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2CBD28-8E0D-4D76-82B9-4FF5D4476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1436-05C0-4763-A1C1-9FE023A9C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2DDC15-EB94-4E9A-A3E0-D43B77B5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62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8961-5588-40FB-966F-B540F4DE8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582245-372A-4686-97F6-0943FE8C8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22A55-9EF3-49E4-A839-FC2BAC2F5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92ADE-6AE6-445A-8649-7D4F078A0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249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40A011-96D2-4B7C-83E5-B8F6056EC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CCAD64-5163-46DC-B133-C88B7597A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D42F97-EAF6-4AFC-B17D-456282822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725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41AF2-8D26-414B-AB6D-1992B146C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3F296-AA5F-4F72-B2C3-59A16CAAC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ADF6D9-C1B6-4982-8990-E72BE3AD79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4529E-F522-467F-A26D-A54482C76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1B1F17-A794-4397-A475-FE0AB9FE5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6E8E85-D12D-411C-B547-145199F7D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70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D3FB9-AC5B-44E4-963D-EB959699E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754A05-4ED2-4CBD-828C-6D1DEE2CEB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F57ADB-01BD-45F5-BEBB-4C64CC6BF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7441C-55D6-4617-86BC-13778FFE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66CE6-BEF1-4FEB-A7C4-D03680A90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807799-64F5-4C03-96C0-72F62AAD5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227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CAD533-0075-4793-861B-67AA0750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D72D33-57F6-4D3F-98DB-9EA2143EA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3C3A51-D9DD-4AB3-B85C-C2F4CC0A7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988A3-5EBC-4092-8108-9FF668B1277C}" type="datetimeFigureOut">
              <a:rPr lang="en-GB" smtClean="0"/>
              <a:t>19/07/2021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10A57-8574-4B63-A837-7F8697948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F7783-99D7-448C-A2FA-396460E45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5976A-B4FB-47DF-A347-7A275056A1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30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633236"/>
              </p:ext>
            </p:extLst>
          </p:nvPr>
        </p:nvGraphicFramePr>
        <p:xfrm>
          <a:off x="150191" y="96814"/>
          <a:ext cx="2314713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713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DT20: Online services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63306"/>
              </p:ext>
            </p:extLst>
          </p:nvPr>
        </p:nvGraphicFramePr>
        <p:xfrm>
          <a:off x="150190" y="2340997"/>
          <a:ext cx="5707263" cy="4293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0726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7244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B2C (Business to Consumer)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921163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10660" y="3227994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410327"/>
              </p:ext>
            </p:extLst>
          </p:nvPr>
        </p:nvGraphicFramePr>
        <p:xfrm>
          <a:off x="150190" y="488071"/>
          <a:ext cx="2314714" cy="1708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714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9835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Introduction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9608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Technology has change the relationships between producers, manufacturers, distributers and consumers.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682898"/>
              </p:ext>
            </p:extLst>
          </p:nvPr>
        </p:nvGraphicFramePr>
        <p:xfrm>
          <a:off x="5964197" y="2340998"/>
          <a:ext cx="6077613" cy="4301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761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81891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C2C (Consumer to Consumer)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92002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810661" y="322799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2596210" y="2859440"/>
            <a:ext cx="3138552" cy="8077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Businesses selling services and products to consumers.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1658185-3243-4B0E-9D5E-DF78A73532CA}"/>
              </a:ext>
            </a:extLst>
          </p:cNvPr>
          <p:cNvSpPr/>
          <p:nvPr/>
        </p:nvSpPr>
        <p:spPr>
          <a:xfrm>
            <a:off x="2596210" y="3749161"/>
            <a:ext cx="3138552" cy="5616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7030A0"/>
                </a:solidFill>
                <a:latin typeface="Tw Cen MT" panose="020B0602020104020603" pitchFamily="34" charset="0"/>
              </a:rPr>
              <a:t>Example:</a:t>
            </a:r>
          </a:p>
          <a:p>
            <a:r>
              <a:rPr lang="en-GB" sz="1600">
                <a:solidFill>
                  <a:schemeClr val="tx1"/>
                </a:solidFill>
                <a:latin typeface="Tw Cen MT" panose="020B0602020104020603" pitchFamily="34" charset="0"/>
              </a:rPr>
              <a:t>Amazon</a:t>
            </a:r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CF39095-8A21-4CC9-AE7F-7B3D5AE06565}"/>
              </a:ext>
            </a:extLst>
          </p:cNvPr>
          <p:cNvSpPr/>
          <p:nvPr/>
        </p:nvSpPr>
        <p:spPr>
          <a:xfrm>
            <a:off x="8390628" y="2822713"/>
            <a:ext cx="3445741" cy="8340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is when a consumer sells to another consumer.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F9F0CC7-1D1C-456A-BC73-0A09C35FC7B1}"/>
              </a:ext>
            </a:extLst>
          </p:cNvPr>
          <p:cNvSpPr/>
          <p:nvPr/>
        </p:nvSpPr>
        <p:spPr>
          <a:xfrm>
            <a:off x="8399921" y="3705333"/>
            <a:ext cx="3427156" cy="60910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70C0"/>
                </a:solidFill>
                <a:latin typeface="Tw Cen MT" panose="020B0602020104020603" pitchFamily="34" charset="0"/>
              </a:rPr>
              <a:t>Examples: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Gumtree, Air bnb, Vinted, Shpock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F38497D4-4757-40A5-8353-FC722FB38C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749271"/>
              </p:ext>
            </p:extLst>
          </p:nvPr>
        </p:nvGraphicFramePr>
        <p:xfrm>
          <a:off x="223713" y="4392754"/>
          <a:ext cx="5501225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137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692088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3212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56163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Greater choice and competitive prices.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 need internet access and good computer skills.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56163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Shopping available 24/7.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 usually have to pay for delivery.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561636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Do not have to leave the house.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 need to submit personal information through a website.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033261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CEAA57BE-E0F1-4922-82A5-2DD3AA220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874102"/>
              </p:ext>
            </p:extLst>
          </p:nvPr>
        </p:nvGraphicFramePr>
        <p:xfrm>
          <a:off x="6096000" y="4411643"/>
          <a:ext cx="5736535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9295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2807240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283792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47525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Third party payment options for secure payments,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Risk of becoming a victim of a scam.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47525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large number of sellers competing, driving down prices.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Limited in product range as it just has what people sell.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47525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Searching for goods that you want.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278042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D474BD79-593F-4FB7-82E7-DA5F82BCE5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819102"/>
              </p:ext>
            </p:extLst>
          </p:nvPr>
        </p:nvGraphicFramePr>
        <p:xfrm>
          <a:off x="2566684" y="96814"/>
          <a:ext cx="5319707" cy="2097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9707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447323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How does online shopping work?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64968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Websites/apps will display products and services for sale.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Customers order by placing them in a virtual shopping basket.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Customer will ‘check out’ and payment is made/confirmed.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latin typeface="Tw Cen MT" panose="020B0602020104020603" pitchFamily="34" charset="0"/>
                        </a:rPr>
                        <a:t>Products despatched and delivered directly to the customer.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46" name="Picture 18" descr="Light Bulb Shining Icon - Free image on Pixabay">
            <a:extLst>
              <a:ext uri="{FF2B5EF4-FFF2-40B4-BE49-F238E27FC236}">
                <a16:creationId xmlns:a16="http://schemas.microsoft.com/office/drawing/2014/main" id="{CA2E3341-4E94-4B11-B81C-9876A9228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5298" y="-35513"/>
            <a:ext cx="602873" cy="4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Online Auction Icons - Download Free Vector Icons | Noun Project">
            <a:extLst>
              <a:ext uri="{FF2B5EF4-FFF2-40B4-BE49-F238E27FC236}">
                <a16:creationId xmlns:a16="http://schemas.microsoft.com/office/drawing/2014/main" id="{60AACE4C-36D9-4225-85E9-25A48FF74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528" y="2859440"/>
            <a:ext cx="1488756" cy="148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nline Shopping Icons - Download Free Vector Icons | Noun Project">
            <a:extLst>
              <a:ext uri="{FF2B5EF4-FFF2-40B4-BE49-F238E27FC236}">
                <a16:creationId xmlns:a16="http://schemas.microsoft.com/office/drawing/2014/main" id="{177CD2D9-F6D8-4A72-AC5C-17DAB34C6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47" y="2811719"/>
            <a:ext cx="1673575" cy="167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FCAC36B-0E91-4308-AB3A-33A8DCC69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921106"/>
              </p:ext>
            </p:extLst>
          </p:nvPr>
        </p:nvGraphicFramePr>
        <p:xfrm>
          <a:off x="7988172" y="96814"/>
          <a:ext cx="4053637" cy="2111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637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9714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Other methods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71471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D8213080-8412-4AA2-B409-B566EAF81E00}"/>
              </a:ext>
            </a:extLst>
          </p:cNvPr>
          <p:cNvSpPr/>
          <p:nvPr/>
        </p:nvSpPr>
        <p:spPr>
          <a:xfrm>
            <a:off x="8023917" y="518694"/>
            <a:ext cx="3958538" cy="7667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B2B (Business to Business)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Businesses selling services and products to other businesses.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2FEEFB-CBF8-4ACF-BAF9-FF119CA694B5}"/>
              </a:ext>
            </a:extLst>
          </p:cNvPr>
          <p:cNvSpPr/>
          <p:nvPr/>
        </p:nvSpPr>
        <p:spPr>
          <a:xfrm>
            <a:off x="8035721" y="1349554"/>
            <a:ext cx="3958538" cy="7667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EDI (Electronic Data Interchange)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Paperless electronic interchange of business documents between companies.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245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245</Words>
  <Application>Microsoft Office PowerPoint</Application>
  <PresentationFormat>Widescreen</PresentationFormat>
  <Paragraphs>61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7</cp:revision>
  <dcterms:created xsi:type="dcterms:W3CDTF">2021-07-18T21:38:52Z</dcterms:created>
  <dcterms:modified xsi:type="dcterms:W3CDTF">2021-07-19T08:06:12Z</dcterms:modified>
</cp:coreProperties>
</file>